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8" r:id="rId3"/>
    <p:sldId id="259" r:id="rId4"/>
    <p:sldId id="261" r:id="rId5"/>
    <p:sldId id="269" r:id="rId6"/>
    <p:sldId id="270" r:id="rId7"/>
    <p:sldId id="263" r:id="rId8"/>
    <p:sldId id="265" r:id="rId9"/>
    <p:sldId id="264" r:id="rId10"/>
    <p:sldId id="266" r:id="rId11"/>
    <p:sldId id="267" r:id="rId12"/>
    <p:sldId id="271" r:id="rId13"/>
    <p:sldId id="272" r:id="rId14"/>
    <p:sldId id="274" r:id="rId15"/>
  </p:sldIdLst>
  <p:sldSz cx="12192000" cy="6858000"/>
  <p:notesSz cx="6858000" cy="9144000"/>
  <p:embeddedFontLst>
    <p:embeddedFont>
      <p:font typeface="Abel" panose="02000506030000020004" pitchFamily="2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Noto Sans CJK KR DemiLight" panose="020B0400000000000000" pitchFamily="34" charset="-127"/>
      <p:regular r:id="rId23"/>
    </p:embeddedFont>
    <p:embeddedFont>
      <p:font typeface="Noto Sans CJK KR Medium" panose="020B0600000000000000" pitchFamily="34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BA3BE5-FE39-4039-BC15-5C40BFEDE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E56F5E-A729-4490-B775-A7B4DDCDD9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647C1B-BF44-4CCD-9E0A-F882D7966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A8B13D-8907-4D9F-B701-7F433BC26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34262A-5B01-445E-8A5F-DE9F07C27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62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F39CB8-03C9-4140-965B-BAEC31871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FA513E-C8D1-423F-8BFD-6F8DF53BC6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899046-FEB0-42E4-ADD5-2C68CA4AD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E3875C-BEC6-4FBA-8E6E-88C25A1AB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BF713-46A4-4B98-AD42-5126060DA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066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DB46DC-5427-4E36-98FF-8ADFB6B338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F545A9-1CBC-41DC-BC3E-D1E26BAD3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48B141-22B8-4617-9824-29AE157D2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F71835-381C-420B-9F90-A748F7DED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E7FE07-370E-4818-9F16-42F583F2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490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F04264-C73C-4BBB-822A-7CCEFE9CA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BAC06B-6C90-41C5-99D7-A4973844D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30B7B6-0AE7-4D57-91D3-6D9D24F4C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E941A8-AB46-483D-BA34-067B5C61E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865B8F-ADEE-4E54-8F6C-6570524ED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99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65F111-A7C4-4EA1-A714-7CFBC57C5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C32862-F22E-4417-8FB7-C1E063B32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42D9A2-7A91-4859-A4E0-A019E311D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7FFCAD-07A6-4864-92D2-ECBDEA7C0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625F16-D37F-4FAE-A528-01AD1DDB1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12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5F904-B0D7-4529-AEF4-EB6C4B59B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0AB162-9720-4C78-AAE9-7F7A2ABC00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52357D-6EB8-4726-B2B5-57397AE21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6D4F6A-9D2F-4AD3-98D4-E30C801A2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7BAADA-F912-4722-BA97-7D8CF4570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F8859F-EE20-40A0-ACDD-A77A00E07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19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6DD7FA-A89B-439C-84FD-8D1B564E4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460847-A526-41B0-85A0-CB46E4076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0C00D4-94C3-41D1-A922-E4D2EE7E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ECD1AA5-B9D8-4656-858E-F4AA09D47C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D0B8F23-6A6C-471D-9E8B-44B4586404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812E892-904B-42F2-9511-B6BE9179B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D19296-263D-4015-8402-5BDB8DC80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EF2BF5C-32A8-4642-BC7E-FB88F895C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22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50916-28D0-4550-BBB3-7C4380601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9CFDBB-018C-4FCA-A366-56CBAD145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BE48BC-5A27-4E11-9107-CB4002AEE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3B491F-935A-4249-ACB9-7419B566B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589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3E1E38-54D4-42B8-96B3-A654EB444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A4259B8-2548-4175-8978-CC5856CF2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34C872-433A-413F-B7F3-ABC9E9BCD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41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914784-F3C7-4C3A-A200-ED573EC07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352155-2AD3-4BC4-9858-5E4E19CF0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392E54-E4AA-47CB-855F-1DD1D4F007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F3F891-C2B1-49F4-931F-5BBC1AA65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C1968D-E105-45DD-9372-3BB8A109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1F67F-FD63-4B5C-B2DD-D6B2E84A7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68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AF7D60-9440-49B6-9A92-2EF6273BF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E1309E-4FE7-4D45-AB54-7DA47A2865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038258-8805-44D0-8F8E-8504A1291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619126-8B39-40DC-9752-3B98591AB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64FC9C-039B-4632-8582-F71B664BB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72E1C1-6370-46CA-957C-347B129A9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618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3057BA-EDFB-4CD9-A21B-15084AFFA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8DD575-9B73-4836-8924-168CBF8A63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73736E-C37D-4C7B-B655-7B21C8755F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3E7136-32DA-4FFF-A09C-D1259C0C3A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58384-CA22-4523-A058-CB9D21F03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980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2389" y="2147378"/>
            <a:ext cx="9144000" cy="1840554"/>
          </a:xfrm>
        </p:spPr>
        <p:txBody>
          <a:bodyPr>
            <a:normAutofit/>
          </a:bodyPr>
          <a:lstStyle/>
          <a:p>
            <a:pPr algn="l"/>
            <a:r>
              <a:rPr lang="en-US" sz="8000" dirty="0" err="1">
                <a:solidFill>
                  <a:schemeClr val="bg1"/>
                </a:solidFill>
                <a:latin typeface="Abel" panose="02000506030000020004" pitchFamily="2" charset="0"/>
              </a:rPr>
              <a:t>Brievey</a:t>
            </a:r>
            <a:b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</a:br>
            <a:r>
              <a:rPr lang="en-US" sz="3600" dirty="0">
                <a:solidFill>
                  <a:schemeClr val="bg1"/>
                </a:solidFill>
                <a:latin typeface="Abel" panose="02000506030000020004" pitchFamily="2" charset="0"/>
                <a:ea typeface="Noto Sans CJK KR DemiLight" panose="020B0400000000000000" pitchFamily="34" charset="-127"/>
              </a:rPr>
              <a:t>[‘Brief’</a:t>
            </a:r>
            <a:r>
              <a:rPr lang="ko-KR" altLang="en-US" sz="3600" dirty="0">
                <a:solidFill>
                  <a:schemeClr val="bg1"/>
                </a:solidFill>
                <a:latin typeface="Abel" panose="02000506030000020004" pitchFamily="2" charset="0"/>
                <a:ea typeface="Noto Sans CJK KR DemiLight" panose="020B0400000000000000" pitchFamily="34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Abel" panose="02000506030000020004" pitchFamily="2" charset="0"/>
                <a:ea typeface="Noto Sans CJK KR DemiLight" panose="020B0400000000000000" pitchFamily="34" charset="-127"/>
              </a:rPr>
              <a:t>×</a:t>
            </a:r>
            <a:r>
              <a:rPr lang="ko-KR" altLang="en-US" sz="3600" dirty="0">
                <a:solidFill>
                  <a:schemeClr val="bg1"/>
                </a:solidFill>
                <a:latin typeface="Abel" panose="02000506030000020004" pitchFamily="2" charset="0"/>
                <a:ea typeface="Noto Sans CJK KR DemiLight" panose="020B0400000000000000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Abel" panose="02000506030000020004" pitchFamily="2" charset="0"/>
                <a:ea typeface="Noto Sans CJK KR DemiLight" panose="020B0400000000000000" pitchFamily="34" charset="-127"/>
              </a:rPr>
              <a:t>Survey]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2389" y="4409970"/>
            <a:ext cx="9144000" cy="612398"/>
          </a:xfrm>
        </p:spPr>
        <p:txBody>
          <a:bodyPr>
            <a:normAutofit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팀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‘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마감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r>
              <a:rPr lang="ko-KR" altLang="en-US" sz="3200" dirty="0" err="1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시간전에짠팀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’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7B581F-4F90-4F6B-9B5F-872ECF1DD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383" y="1027545"/>
            <a:ext cx="4802909" cy="480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88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4012" y="1153590"/>
            <a:ext cx="9144000" cy="1454506"/>
          </a:xfrm>
        </p:spPr>
        <p:txBody>
          <a:bodyPr>
            <a:norm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  <a:t>Rewards.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4012" y="2809331"/>
            <a:ext cx="7446456" cy="2747785"/>
          </a:xfrm>
        </p:spPr>
        <p:txBody>
          <a:bodyPr>
            <a:normAutofit lnSpcReduction="10000"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여러분의 값진 의견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헛되이 받아들이지 않습니다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l"/>
            <a:endParaRPr lang="en-US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사용자 입력 데이터 공유를 통해</a:t>
            </a:r>
            <a:endParaRPr lang="en-US" altLang="ko-KR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사용자들에게 포인트와 상품이 지급됩니다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343B59-E2A3-457D-9A94-3CEAE27DF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468" y="502914"/>
            <a:ext cx="3291847" cy="58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90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251" y="1974494"/>
            <a:ext cx="9144000" cy="1454506"/>
          </a:xfrm>
        </p:spPr>
        <p:txBody>
          <a:bodyPr>
            <a:norm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  <a:t>Flash Back.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0251" y="3630236"/>
            <a:ext cx="7446456" cy="1231024"/>
          </a:xfrm>
        </p:spPr>
        <p:txBody>
          <a:bodyPr>
            <a:normAutofit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과거의 평가가 </a:t>
            </a:r>
            <a:r>
              <a:rPr lang="ko-KR" altLang="en-US" sz="3200" dirty="0" err="1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궁금하신가요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?</a:t>
            </a: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언제나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이전 평가들을 돌아보세요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  <a:endParaRPr lang="en-US" altLang="ko-KR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CB1678-4A98-4B77-A811-EF8EEFB72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707" y="502914"/>
            <a:ext cx="3291847" cy="58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47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08383"/>
            <a:ext cx="10515600" cy="7301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기대 효과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450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04862"/>
            <a:ext cx="10515600" cy="52482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‘</a:t>
            </a: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소통</a:t>
            </a:r>
            <a:r>
              <a:rPr lang="en-US" altLang="ko-KR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’</a:t>
            </a: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을 통한 </a:t>
            </a: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의견 반영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↓</a:t>
            </a:r>
            <a:endParaRPr lang="en-US" altLang="ko-KR" sz="44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지자체 </a:t>
            </a: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이미지 개선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↓</a:t>
            </a:r>
            <a:endParaRPr lang="en-US" altLang="ko-KR" sz="44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의견 반영으로 </a:t>
            </a: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행복도 증가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 algn="ctr">
              <a:buNone/>
            </a:pPr>
            <a:r>
              <a:rPr lang="en-US" altLang="ko-KR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&amp;</a:t>
            </a:r>
          </a:p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비현실적 정책 미연에 방지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8778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08383"/>
            <a:ext cx="10515600" cy="7301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감사합니다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1133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36958"/>
            <a:ext cx="10515600" cy="13847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‘</a:t>
            </a: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도시 문제</a:t>
            </a:r>
            <a:r>
              <a:rPr lang="en-US" altLang="ko-KR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58521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58930"/>
            <a:ext cx="10515600" cy="13401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들을 수 없는 지자체의 </a:t>
            </a: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일방적인 정책 시행</a:t>
            </a:r>
            <a:r>
              <a:rPr lang="en-US" altLang="ko-KR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marL="0" indent="0" algn="ctr">
              <a:buNone/>
            </a:pPr>
            <a:r>
              <a:rPr lang="ko-KR" altLang="en-US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그리고 묵살당하는 시민들의 </a:t>
            </a: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목소리</a:t>
            </a:r>
            <a:endParaRPr lang="en-US" sz="36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700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32A9CE-FE93-442C-BC68-5543EF6A93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1846"/>
            <a:ext cx="10515600" cy="45143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2007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년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10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월 한강 수상택시 도입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하루 약 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만명 이용 예측</a:t>
            </a:r>
            <a:endParaRPr lang="en-US" altLang="ko-KR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2014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년 하루 이용객 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17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명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이후 잦은 운행 중지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>
              <a:buNone/>
            </a:pP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2008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년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12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월 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송파구 복합 쇼핑몰 </a:t>
            </a:r>
            <a:r>
              <a:rPr lang="ko-KR" altLang="en-US" sz="3200" dirty="0" err="1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가든파이브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개장</a:t>
            </a:r>
            <a:endParaRPr lang="en-US" altLang="ko-KR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>
              <a:buNone/>
            </a:pP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1.3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조 투자 후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2010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년까지 </a:t>
            </a:r>
            <a:r>
              <a:rPr lang="ko-KR" altLang="en-US" sz="3200" dirty="0" err="1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공실률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80%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대 유지</a:t>
            </a:r>
            <a:endParaRPr lang="en-US" altLang="ko-KR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>
              <a:buNone/>
            </a:pP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2017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년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5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월 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미세먼지로 인한 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대중교통 무료 정책 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시행</a:t>
            </a:r>
            <a:endParaRPr lang="en-US" altLang="ko-KR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3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일동안 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145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억 지출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교통량 감소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2%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에 불과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599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2851"/>
            <a:ext cx="10515600" cy="32922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소통이 있는 </a:t>
            </a:r>
            <a:r>
              <a:rPr lang="ko-KR" altLang="en-US" sz="3600" dirty="0" err="1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도시야말로</a:t>
            </a:r>
            <a:r>
              <a:rPr lang="en-US" altLang="ko-KR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marL="0" indent="0" algn="ctr">
              <a:buNone/>
            </a:pP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진정한 도시라고 할 수 있습니다</a:t>
            </a:r>
            <a:r>
              <a:rPr lang="en-US" altLang="ko-KR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marL="0" indent="0" algn="ctr">
              <a:buNone/>
            </a:pPr>
            <a:endParaRPr lang="en-US" altLang="ko-KR" sz="36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marL="0" indent="0" algn="ctr">
              <a:buNone/>
            </a:pPr>
            <a:r>
              <a:rPr lang="ko-KR" altLang="en-US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여러분이 사는 도시</a:t>
            </a:r>
            <a:r>
              <a:rPr lang="en-US" altLang="ko-KR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marL="0" indent="0" algn="ctr">
              <a:buNone/>
            </a:pPr>
            <a:r>
              <a:rPr lang="en-US" altLang="ko-KR" sz="3600" dirty="0" err="1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Brievey</a:t>
            </a: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와 </a:t>
            </a:r>
            <a:r>
              <a:rPr lang="ko-KR" altLang="en-US" sz="3600" dirty="0" err="1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함께라면</a:t>
            </a: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당신이 곧 시장입니다</a:t>
            </a:r>
            <a:r>
              <a:rPr lang="en-US" altLang="ko-KR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en-US" sz="36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6607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98858"/>
            <a:ext cx="10515600" cy="13847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기능 소개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6868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494" y="1785704"/>
            <a:ext cx="9144000" cy="1454506"/>
          </a:xfrm>
        </p:spPr>
        <p:txBody>
          <a:bodyPr>
            <a:norm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  <a:t>Get Started.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494" y="3667950"/>
            <a:ext cx="7446456" cy="1233181"/>
          </a:xfrm>
        </p:spPr>
        <p:txBody>
          <a:bodyPr>
            <a:normAutofit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언제나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그리고 어디에서나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-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크고 작은 신규 정책을 알려드립니다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ED192C0-E61D-47F6-AF23-172167DC8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950" y="502914"/>
            <a:ext cx="3291847" cy="58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716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6624" y="936536"/>
            <a:ext cx="9144000" cy="1454506"/>
          </a:xfrm>
        </p:spPr>
        <p:txBody>
          <a:bodyPr>
            <a:norm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  <a:t>Your Home.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9078" y="2584123"/>
            <a:ext cx="7019383" cy="3574240"/>
          </a:xfrm>
        </p:spPr>
        <p:txBody>
          <a:bodyPr>
            <a:normAutofit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오늘 여러분의 도시에서는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대체 무슨 일이 일어나고 있을까요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?</a:t>
            </a:r>
          </a:p>
          <a:p>
            <a:pPr algn="l"/>
            <a:endParaRPr lang="en-US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algn="l"/>
            <a:r>
              <a:rPr lang="en-US" sz="3200" dirty="0" err="1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Brievey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를 사용하면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  <a:endParaRPr lang="en-US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도시의 정보를 한 눈에 볼 수 있습니다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9EE880-CE56-4A4D-9B2C-71E2160C1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5977" y="502914"/>
            <a:ext cx="3291847" cy="58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12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964" y="1260675"/>
            <a:ext cx="9144000" cy="1454506"/>
          </a:xfrm>
        </p:spPr>
        <p:txBody>
          <a:bodyPr>
            <a:norm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  <a:t>Daily Briefs.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964" y="2916416"/>
            <a:ext cx="7446456" cy="2344773"/>
          </a:xfrm>
        </p:spPr>
        <p:txBody>
          <a:bodyPr>
            <a:normAutofit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주기적으로 바뀌는 도시의 정책에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언제나 의견을 표출하세요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</a:t>
            </a:r>
          </a:p>
          <a:p>
            <a:pPr algn="l"/>
            <a:endParaRPr lang="en-US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도시와의 소통망이 만들어집니다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A6D938C-B37B-4B03-AEE4-935132D6B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9420" y="502914"/>
            <a:ext cx="3291847" cy="58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8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225</Words>
  <Application>Microsoft Office PowerPoint</Application>
  <PresentationFormat>와이드스크린</PresentationFormat>
  <Paragraphs>51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Abel</vt:lpstr>
      <vt:lpstr>Arial</vt:lpstr>
      <vt:lpstr>맑은 고딕</vt:lpstr>
      <vt:lpstr>Noto Sans CJK KR Medium</vt:lpstr>
      <vt:lpstr>Noto Sans CJK KR DemiLight</vt:lpstr>
      <vt:lpstr>Calibri Light</vt:lpstr>
      <vt:lpstr>Calibri</vt:lpstr>
      <vt:lpstr>Office 테마</vt:lpstr>
      <vt:lpstr>Brievey [‘Brief’ × Survey]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Get Started.</vt:lpstr>
      <vt:lpstr>Your Home.</vt:lpstr>
      <vt:lpstr>Daily Briefs.</vt:lpstr>
      <vt:lpstr>Rewards.</vt:lpstr>
      <vt:lpstr>Flash Back.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Brievey!</dc:title>
  <dc:creator>표영우</dc:creator>
  <cp:lastModifiedBy>표영우</cp:lastModifiedBy>
  <cp:revision>86</cp:revision>
  <dcterms:created xsi:type="dcterms:W3CDTF">2018-07-20T15:15:11Z</dcterms:created>
  <dcterms:modified xsi:type="dcterms:W3CDTF">2018-07-20T22:06:55Z</dcterms:modified>
</cp:coreProperties>
</file>

<file path=docProps/thumbnail.jpeg>
</file>